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63" r:id="rId3"/>
    <p:sldId id="257" r:id="rId4"/>
    <p:sldId id="274" r:id="rId5"/>
    <p:sldId id="261" r:id="rId6"/>
    <p:sldId id="262" r:id="rId7"/>
    <p:sldId id="260" r:id="rId8"/>
    <p:sldId id="264" r:id="rId9"/>
    <p:sldId id="265" r:id="rId10"/>
    <p:sldId id="272" r:id="rId11"/>
    <p:sldId id="266" r:id="rId12"/>
    <p:sldId id="267" r:id="rId13"/>
    <p:sldId id="268" r:id="rId14"/>
    <p:sldId id="269" r:id="rId15"/>
    <p:sldId id="271" r:id="rId16"/>
    <p:sldId id="275" r:id="rId17"/>
    <p:sldId id="276" r:id="rId18"/>
    <p:sldId id="277" r:id="rId19"/>
    <p:sldId id="258" r:id="rId20"/>
    <p:sldId id="259" r:id="rId21"/>
    <p:sldId id="273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4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F46C8-A809-49A7-AEF3-406ECCDF0DF3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1637A-AD58-4B66-A19E-EE3C873311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1D349-E08C-4071-A2E8-24604F494EA3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BBD9-36AA-41BE-BEFE-0FC27A61E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1FA2D-0F96-40D2-843F-803E26423991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152FF-BBED-4F51-BF41-A6D2FBE93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1B2D-157D-4A61-A9F2-9E9725035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EA24-2547-4E80-820B-EB22ED7B6B8C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DD8CE-E693-43FC-A047-35D42C9B88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6F00-BBEE-474D-A779-5FE4995EC1B5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2F050-BD6E-4E74-BE1F-2C574DFAC6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E370B-F14D-475D-A549-C01C4E2BFFEB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6C6F-9C13-457F-89F8-22008EA93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58EA-A8A7-43E3-B4E5-A80C736F3D46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610DA-93BD-43DE-AA1D-9D44822029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E407D-B02C-4A7D-BBAE-246DEB61FCF2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E533F-C6B5-4E1D-887B-CA83F272AC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2E14B-B378-402E-9C13-93AEBDCAF8CB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AD90-5DC3-4DF3-AAAB-EB84CDA61B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AA8C1-9524-46C2-97FB-99640921D34E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F399D-B88C-48E6-8960-1BF5356A62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37ECD-BB42-40A2-99BB-C9A06038CA69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75099-84C7-4A8B-B02E-1F379C8BF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D9A584-641F-46BE-8D66-72E710B10D77}" type="datetimeFigureOut">
              <a:rPr lang="en-US"/>
              <a:pPr>
                <a:defRPr/>
              </a:pPr>
              <a:t>3/20/2014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684784-4971-4DE4-8579-FD814F4F0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86" r:id="rId4"/>
    <p:sldLayoutId id="2147483690" r:id="rId5"/>
    <p:sldLayoutId id="2147483685" r:id="rId6"/>
    <p:sldLayoutId id="2147483691" r:id="rId7"/>
    <p:sldLayoutId id="2147483692" r:id="rId8"/>
    <p:sldLayoutId id="2147483693" r:id="rId9"/>
    <p:sldLayoutId id="2147483684" r:id="rId10"/>
    <p:sldLayoutId id="2147483694" r:id="rId11"/>
    <p:sldLayoutId id="2147483695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228600"/>
            <a:ext cx="8686800" cy="6019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«Кубань – земля героев»</a:t>
            </a:r>
            <a:br>
              <a:rPr lang="ru-RU" dirty="0" smtClean="0"/>
            </a:br>
            <a:r>
              <a:rPr lang="ru-RU" dirty="0" smtClean="0"/>
              <a:t>(Общешкольная линейка, посвященная освобождению </a:t>
            </a:r>
            <a:r>
              <a:rPr lang="ru-RU" dirty="0" err="1" smtClean="0"/>
              <a:t>Белореченского</a:t>
            </a:r>
            <a:r>
              <a:rPr lang="ru-RU" dirty="0" smtClean="0"/>
              <a:t> района от </a:t>
            </a:r>
            <a:r>
              <a:rPr lang="ru-RU" dirty="0" err="1" smtClean="0"/>
              <a:t>немецко</a:t>
            </a:r>
            <a:r>
              <a:rPr lang="ru-RU" dirty="0" smtClean="0"/>
              <a:t> - фашистских захватчиков.</a:t>
            </a:r>
            <a:br>
              <a:rPr lang="ru-RU" dirty="0" smtClean="0"/>
            </a:br>
            <a:r>
              <a:rPr lang="ru-RU" dirty="0" smtClean="0"/>
              <a:t>8 августа 1942 г – 31 января 1943 г.)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43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31 января 1943 года в сводках </a:t>
            </a:r>
            <a:r>
              <a:rPr lang="ru-RU" b="1" dirty="0" err="1" smtClean="0"/>
              <a:t>Совинформбюро</a:t>
            </a:r>
            <a:r>
              <a:rPr lang="ru-RU" b="1" dirty="0" smtClean="0"/>
              <a:t> прозвучало: «Войска Северо-Западного фронта овладели  городом Майкопом. Развивая наступление на север, 23 стрелковый полк под командованием подполковника Казака освободил станицы </a:t>
            </a:r>
            <a:r>
              <a:rPr lang="ru-RU" b="1" dirty="0" err="1" smtClean="0"/>
              <a:t>Белореченскую</a:t>
            </a:r>
            <a:r>
              <a:rPr lang="ru-RU" b="1" dirty="0" smtClean="0"/>
              <a:t>, Гиагинскую, </a:t>
            </a:r>
            <a:r>
              <a:rPr lang="ru-RU" b="1" dirty="0" err="1" smtClean="0"/>
              <a:t>Дондуковскую</a:t>
            </a:r>
            <a:r>
              <a:rPr lang="ru-RU" b="1" dirty="0" smtClean="0"/>
              <a:t>».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76200"/>
            <a:ext cx="3008313" cy="1219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Герой Советского Союза</a:t>
            </a:r>
            <a:br>
              <a:rPr lang="ru-RU" dirty="0" smtClean="0"/>
            </a:br>
            <a:r>
              <a:rPr lang="ru-RU" dirty="0" smtClean="0"/>
              <a:t>Сидоренко Григорий Семенович  (1912- 1966)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4578" name="Текст 4"/>
          <p:cNvSpPr>
            <a:spLocks noGrp="1"/>
          </p:cNvSpPr>
          <p:nvPr>
            <p:ph type="body" idx="2"/>
          </p:nvPr>
        </p:nvSpPr>
        <p:spPr>
          <a:xfrm>
            <a:off x="304800" y="1295400"/>
            <a:ext cx="2895600" cy="41148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5867400"/>
          </a:xfrm>
        </p:spPr>
        <p:txBody>
          <a:bodyPr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Григорий Семенович СИДОРЕНКО родился в 1912 году в станице Рязанской ныне </a:t>
            </a:r>
            <a:r>
              <a:rPr lang="ru-RU" dirty="0" err="1" smtClean="0"/>
              <a:t>Белореченскогор</a:t>
            </a:r>
            <a:r>
              <a:rPr lang="ru-RU" dirty="0" smtClean="0"/>
              <a:t> района в семье крестьянина. Русский. Член КПСС с 1943 года. Жил в станице </a:t>
            </a:r>
            <a:r>
              <a:rPr lang="ru-RU" dirty="0" err="1" smtClean="0"/>
              <a:t>Новокубанской</a:t>
            </a:r>
            <a:r>
              <a:rPr lang="ru-RU" dirty="0" smtClean="0"/>
              <a:t> ныне г. Новокубанск). Окончил 4 класса. Работал в совхозе. В Советской Армии - с июня 1942 года. В действующей армии -с августа 1943-го. Командир пулеметного отделения 310-го гвардейская стрелкового полка (110-я гвардейская стрелковая дивизия, 37-я армия, Степной фронт), кандидат в члены КПСС гвардии сержант Сидоренко при форсировании Днепра 29 сентября 1943 года районе села </a:t>
            </a:r>
            <a:r>
              <a:rPr lang="ru-RU" dirty="0" err="1" smtClean="0"/>
              <a:t>Куцеволовка</a:t>
            </a:r>
            <a:r>
              <a:rPr lang="ru-RU" dirty="0" smtClean="0"/>
              <a:t> (</a:t>
            </a:r>
            <a:r>
              <a:rPr lang="ru-RU" dirty="0" err="1" smtClean="0"/>
              <a:t>Онуфриевский</a:t>
            </a:r>
            <a:r>
              <a:rPr lang="ru-RU" dirty="0" smtClean="0"/>
              <a:t> р-н, Кировоградская обл., Украина) фланговым огнем поддерживал действия батальона. Участвовал в боях за расширение плацдарма. Заменил выбывшего строя командира взвода, руководил отражением 11 контратак противника. </a:t>
            </a:r>
            <a:br>
              <a:rPr lang="ru-RU" dirty="0" smtClean="0"/>
            </a:br>
            <a:r>
              <a:rPr lang="ru-RU" dirty="0" smtClean="0"/>
              <a:t>Звание Героя Советского Союза Г. С. Сидоренко присвоено 22 февраля 1944 года. </a:t>
            </a:r>
            <a:br>
              <a:rPr lang="ru-RU" dirty="0" smtClean="0"/>
            </a:br>
            <a:r>
              <a:rPr lang="ru-RU" dirty="0" smtClean="0"/>
              <a:t>В 1945 году Сидоренко был демобилизован. Жил в городе Новокубанске. Работал в совхозе «Хуторок.» </a:t>
            </a:r>
            <a:br>
              <a:rPr lang="ru-RU" dirty="0" smtClean="0"/>
            </a:br>
            <a:r>
              <a:rPr lang="ru-RU" dirty="0" smtClean="0"/>
              <a:t>Награжден орденами Ленина и Красной Звезды, медалями. </a:t>
            </a:r>
            <a:br>
              <a:rPr lang="ru-RU" dirty="0" smtClean="0"/>
            </a:br>
            <a:r>
              <a:rPr lang="ru-RU" dirty="0" smtClean="0"/>
              <a:t>Умер в 1966 году.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95400"/>
            <a:ext cx="3098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2514600" cy="1600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Герой Советского Союза</a:t>
            </a:r>
            <a:br>
              <a:rPr lang="ru-RU" dirty="0" smtClean="0"/>
            </a:br>
            <a:r>
              <a:rPr lang="ru-RU" sz="1600" dirty="0" smtClean="0"/>
              <a:t>МАРЕНКОВ Михаил Андреевич (1912- 1966)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25602" name="Текст 3"/>
          <p:cNvSpPr>
            <a:spLocks noGrp="1"/>
          </p:cNvSpPr>
          <p:nvPr>
            <p:ph type="body" idx="2"/>
          </p:nvPr>
        </p:nvSpPr>
        <p:spPr>
          <a:xfrm>
            <a:off x="0" y="1752600"/>
            <a:ext cx="2743200" cy="38862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95600" y="228600"/>
            <a:ext cx="6019800" cy="6400800"/>
          </a:xfrm>
        </p:spPr>
        <p:txBody>
          <a:bodyPr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Михаил Андреевич </a:t>
            </a:r>
            <a:r>
              <a:rPr lang="ru-RU" dirty="0" err="1" smtClean="0"/>
              <a:t>Маренков</a:t>
            </a:r>
            <a:r>
              <a:rPr lang="ru-RU" dirty="0" smtClean="0"/>
              <a:t> родился 10 октября 1912 года в поселке Александровке Воронежской области. </a:t>
            </a:r>
            <a:br>
              <a:rPr lang="ru-RU" dirty="0" smtClean="0"/>
            </a:br>
            <a:r>
              <a:rPr lang="ru-RU" dirty="0" smtClean="0"/>
              <a:t>Воинскую службу начал в 1939 году и начало войны застало Михаила </a:t>
            </a:r>
            <a:r>
              <a:rPr lang="ru-RU" dirty="0" err="1" smtClean="0"/>
              <a:t>Андреевичаназападн</a:t>
            </a:r>
            <a:r>
              <a:rPr lang="ru-RU" dirty="0" smtClean="0"/>
              <a:t> границе.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Несколько месяцев младший лейтенант </a:t>
            </a:r>
            <a:r>
              <a:rPr lang="ru-RU" dirty="0" err="1" smtClean="0"/>
              <a:t>Маренков</a:t>
            </a:r>
            <a:r>
              <a:rPr lang="ru-RU" dirty="0" smtClean="0"/>
              <a:t> участвовал, отступая, в оборонительных боях. А осенью 1941 года попал в окружение, но удалось перейти линию фронта и соединиться войска Красной Армии. </a:t>
            </a:r>
            <a:br>
              <a:rPr lang="ru-RU" dirty="0" smtClean="0"/>
            </a:br>
            <a:r>
              <a:rPr lang="ru-RU" dirty="0" smtClean="0"/>
              <a:t>М.А. </a:t>
            </a:r>
            <a:r>
              <a:rPr lang="ru-RU" dirty="0" err="1" smtClean="0"/>
              <a:t>Маренков</a:t>
            </a:r>
            <a:r>
              <a:rPr lang="ru-RU" dirty="0" smtClean="0"/>
              <a:t> участвовал в боях на Курской дуге, под Прохоровкой, Белгородом. Командовал батареей противотанковых орудий. Его батарея уничтожила 6 немецких танков, много живой силы и  техники противника. </a:t>
            </a:r>
            <a:br>
              <a:rPr lang="ru-RU" dirty="0" smtClean="0"/>
            </a:br>
            <a:r>
              <a:rPr lang="ru-RU" dirty="0" smtClean="0"/>
              <a:t>В конце сентября 1943 г. сражался в битве за Днепр. Командовал 5-ой батареей 127— истребительного противотанкового артиллерийского полка. Переправившись под огнем противника на остров </a:t>
            </a:r>
            <a:r>
              <a:rPr lang="ru-RU" dirty="0" err="1" smtClean="0"/>
              <a:t>Ашпика</a:t>
            </a:r>
            <a:r>
              <a:rPr lang="ru-RU" dirty="0" smtClean="0"/>
              <a:t>, артиллеристы прямой наводкой нанесли большой удар противнику. Уничтожили за несколько минут 3 дзота, 4 станковых пулемета, до 70 фашистов. В </a:t>
            </a:r>
            <a:r>
              <a:rPr lang="ru-RU" dirty="0" err="1" smtClean="0"/>
              <a:t>артиллерской</a:t>
            </a:r>
            <a:r>
              <a:rPr lang="ru-RU" dirty="0" smtClean="0"/>
              <a:t> дуэли бойцам </a:t>
            </a:r>
            <a:r>
              <a:rPr lang="ru-RU" dirty="0" err="1" smtClean="0"/>
              <a:t>Маренкова</a:t>
            </a:r>
            <a:r>
              <a:rPr lang="ru-RU" dirty="0" smtClean="0"/>
              <a:t> удалось подавить огонь двух вражеских минометных батарей. - дало возможность переправиться через Днепр подразделениям: 183 танковой и 11 -ой </a:t>
            </a:r>
            <a:r>
              <a:rPr lang="ru-RU" b="1" dirty="0" smtClean="0"/>
              <a:t>мс:— </a:t>
            </a:r>
            <a:r>
              <a:rPr lang="ru-RU" dirty="0" smtClean="0"/>
              <a:t>стрелковой бригадам. </a:t>
            </a:r>
            <a:br>
              <a:rPr lang="ru-RU" dirty="0" smtClean="0"/>
            </a:br>
            <a:r>
              <a:rPr lang="ru-RU" dirty="0" smtClean="0"/>
              <a:t>Поддерживаемые танками, артиллеристы лейтенанта </a:t>
            </a:r>
            <a:r>
              <a:rPr lang="ru-RU" dirty="0" err="1" smtClean="0"/>
              <a:t>Маренкова</a:t>
            </a:r>
            <a:r>
              <a:rPr lang="ru-RU" dirty="0" smtClean="0"/>
              <a:t> ворвались в сильно укрепленный узел противника и до прихода основных сил отразили несколько вражеских атак. </a:t>
            </a:r>
            <a:br>
              <a:rPr lang="ru-RU" dirty="0" smtClean="0"/>
            </a:br>
            <a:r>
              <a:rPr lang="ru-RU" dirty="0" smtClean="0"/>
              <a:t>Отвага и умение командира батареи </a:t>
            </a:r>
            <a:r>
              <a:rPr lang="ru-RU" dirty="0" err="1" smtClean="0"/>
              <a:t>Маренкова</a:t>
            </a:r>
            <a:r>
              <a:rPr lang="ru-RU" dirty="0" smtClean="0"/>
              <a:t>, доблесть артиллеристов у села </a:t>
            </a:r>
            <a:r>
              <a:rPr lang="ru-RU" dirty="0" err="1" smtClean="0"/>
              <a:t>Зарубенцы</a:t>
            </a:r>
            <a:r>
              <a:rPr lang="ru-RU" dirty="0" smtClean="0"/>
              <a:t>   внесли перелом вход боевых действий .С помощью лейтенанта был разведан путь для боевых машин по почти непроходимой местности. Батарея в срок заняла требуемый рубеж. Эти действия в </a:t>
            </a:r>
            <a:br>
              <a:rPr lang="ru-RU" dirty="0" smtClean="0"/>
            </a:br>
            <a:r>
              <a:rPr lang="ru-RU" dirty="0" smtClean="0"/>
              <a:t>оценило высшее командование. </a:t>
            </a:r>
            <a:br>
              <a:rPr lang="ru-RU" dirty="0" smtClean="0"/>
            </a:br>
            <a:r>
              <a:rPr lang="ru-RU" dirty="0" smtClean="0"/>
              <a:t>10 января 1944 года лейтенант М .А. </a:t>
            </a:r>
            <a:r>
              <a:rPr lang="ru-RU" dirty="0" err="1" smtClean="0"/>
              <a:t>Маренков</a:t>
            </a:r>
            <a:r>
              <a:rPr lang="ru-RU" dirty="0" smtClean="0"/>
              <a:t> был удостоен звания Героя Советского Союза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Михаил Андреевич прошел боевой путь до Берлина. К его наградам — Золотой Звезде, Ордену  Ленина добавились Орден Отечественной войны  2степени, медаль (&lt;За боевые заслуги)) и другие  награды. После демобилизации Михаил Андреевич работал в Белореченском </a:t>
            </a:r>
            <a:r>
              <a:rPr lang="ru-RU" dirty="0" err="1" smtClean="0"/>
              <a:t>райпотребсоюзе</a:t>
            </a:r>
            <a:r>
              <a:rPr lang="ru-RU" dirty="0" smtClean="0"/>
              <a:t>, на станции </a:t>
            </a:r>
            <a:r>
              <a:rPr lang="ru-RU" dirty="0" err="1" smtClean="0"/>
              <a:t>Белореченская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Умер в 1966 году. Похоронен на новом кладбище Белореченска.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71600"/>
            <a:ext cx="2765425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200400" cy="838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Герой Советского </a:t>
            </a:r>
            <a:br>
              <a:rPr lang="ru-RU" dirty="0" smtClean="0"/>
            </a:br>
            <a:r>
              <a:rPr lang="ru-RU" dirty="0" smtClean="0"/>
              <a:t>Союза</a:t>
            </a:r>
            <a:br>
              <a:rPr lang="ru-RU" dirty="0" smtClean="0"/>
            </a:br>
            <a:r>
              <a:rPr lang="ru-RU" dirty="0" smtClean="0"/>
              <a:t>КОМЕНДАНТ ВАДИМ ПЕТРОВИЧ    (1923-- 1949)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6626" name="Текст 3"/>
          <p:cNvSpPr>
            <a:spLocks noGrp="1"/>
          </p:cNvSpPr>
          <p:nvPr>
            <p:ph type="body" idx="2"/>
          </p:nvPr>
        </p:nvSpPr>
        <p:spPr>
          <a:xfrm>
            <a:off x="457200" y="2209800"/>
            <a:ext cx="2667000" cy="39624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228600"/>
            <a:ext cx="5340350" cy="6324600"/>
          </a:xfrm>
        </p:spPr>
        <p:txBody>
          <a:bodyPr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Комендант Вадим Петрович родился 21 июля 1923 года. </a:t>
            </a:r>
            <a:br>
              <a:rPr lang="ru-RU" dirty="0" smtClean="0"/>
            </a:br>
            <a:r>
              <a:rPr lang="ru-RU" dirty="0" smtClean="0"/>
              <a:t>В Великой Отечественной войне участвовал с 1943 по 9.05.1945 год. Служил старшим летчиком 502 штурмового авиационного полка штурмовой авиационной дивизии. </a:t>
            </a:r>
            <a:br>
              <a:rPr lang="ru-RU" dirty="0" smtClean="0"/>
            </a:br>
            <a:r>
              <a:rPr lang="ru-RU" dirty="0" smtClean="0"/>
              <a:t>К званию Героя Советского Союза представлен 18 августа 1945 года за 124 успешных боевых вылета на штурмовку живой силы и техники противника. </a:t>
            </a:r>
            <a:br>
              <a:rPr lang="ru-RU" dirty="0" smtClean="0"/>
            </a:br>
            <a:r>
              <a:rPr lang="ru-RU" dirty="0" smtClean="0"/>
              <a:t>Кроме Золотой Звезды Героя и ордена Ленина был награжден орденами Боевого Красного Знамени, Отечественной войны 1-й и 2-й степени, Александра Невского и Красной Звезды. </a:t>
            </a:r>
            <a:br>
              <a:rPr lang="ru-RU" dirty="0" smtClean="0"/>
            </a:br>
            <a:r>
              <a:rPr lang="ru-RU" dirty="0" smtClean="0"/>
              <a:t>В.П. Комендант погиб в автомобильной катастрофе 23 ноября 1947 года в станице </a:t>
            </a:r>
            <a:r>
              <a:rPr lang="ru-RU" dirty="0" err="1" smtClean="0"/>
              <a:t>Белореченской</a:t>
            </a:r>
            <a:r>
              <a:rPr lang="ru-RU" dirty="0" smtClean="0"/>
              <a:t>. Похоронен на старом кладбище в г. Белореченске.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29019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3271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Герой Советского Союза</a:t>
            </a:r>
            <a:br>
              <a:rPr lang="ru-RU" dirty="0" smtClean="0"/>
            </a:br>
            <a:r>
              <a:rPr lang="ru-RU" dirty="0" smtClean="0"/>
              <a:t>Жидков Иван СЕРГЕЕВИЧ (1923- 1977)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7650" name="Текст 3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2895600" cy="42672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228600"/>
            <a:ext cx="5340350" cy="6400800"/>
          </a:xfrm>
        </p:spPr>
        <p:txBody>
          <a:bodyPr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Жидков Иван Сергеевич родился 26 ноября 1923 года в станице </a:t>
            </a:r>
            <a:r>
              <a:rPr lang="ru-RU" dirty="0" err="1" smtClean="0"/>
              <a:t>Белореченской</a:t>
            </a:r>
            <a:r>
              <a:rPr lang="ru-RU" dirty="0" smtClean="0"/>
              <a:t>. Его родители были колхозниками, они в числе первых вступили в артель с «Красный огородник». Аттестат зрелости он получил в средней школе М 2 имени А.С. Пушкина, за неделю до начала войны. </a:t>
            </a:r>
            <a:br>
              <a:rPr lang="ru-RU" dirty="0" smtClean="0"/>
            </a:br>
            <a:r>
              <a:rPr lang="ru-RU" dirty="0" smtClean="0"/>
              <a:t>23 июня 1941 года весь класс, в котором учился Иван Жидков, и юноши, и девушки, пошел в Белореченский военкомат — записываться добровольцами на фронт. Их записали, но отправили не на фронт, а учиться в военные училища, на курсы снайперов, медсестер, радистов. Среди призывников не много было ребят, имевших среднее образование. </a:t>
            </a:r>
            <a:br>
              <a:rPr lang="ru-RU" dirty="0" smtClean="0"/>
            </a:br>
            <a:r>
              <a:rPr lang="ru-RU" dirty="0" smtClean="0"/>
              <a:t>Иван Жидков был направлен на учебу в военное пехотное училище г. Краснодара. После окончания училища его ждал Сталинград. </a:t>
            </a:r>
            <a:br>
              <a:rPr lang="ru-RU" dirty="0" smtClean="0"/>
            </a:br>
            <a:r>
              <a:rPr lang="ru-RU" dirty="0" smtClean="0"/>
              <a:t>На Сталинградском фронте Жидков получил боевое крещение, первый орден и первое ранение После лечения сражался на Курской дуге и за проявленное мужество был представлен к Ордену Отечественной войны. </a:t>
            </a:r>
            <a:br>
              <a:rPr lang="ru-RU" dirty="0" smtClean="0"/>
            </a:br>
            <a:r>
              <a:rPr lang="ru-RU" dirty="0" smtClean="0"/>
              <a:t>Войска шли на запад, взвод лейтенанта Жидкова в составе 1-го Украинского фронта освобождал Украину, Польшу, сражался на </a:t>
            </a:r>
            <a:r>
              <a:rPr lang="ru-RU" dirty="0" err="1" smtClean="0"/>
              <a:t>Сандомирском</a:t>
            </a:r>
            <a:r>
              <a:rPr lang="ru-RU" dirty="0" smtClean="0"/>
              <a:t> плацдарме. </a:t>
            </a:r>
            <a:br>
              <a:rPr lang="ru-RU" dirty="0" smtClean="0"/>
            </a:br>
            <a:r>
              <a:rPr lang="ru-RU" dirty="0" smtClean="0"/>
              <a:t>12 января его стрелковый взвод взял высоту 267,5 на </a:t>
            </a:r>
            <a:r>
              <a:rPr lang="ru-RU" dirty="0" err="1" smtClean="0"/>
              <a:t>Сандомирском</a:t>
            </a:r>
            <a:r>
              <a:rPr lang="ru-RU" dirty="0" smtClean="0"/>
              <a:t> плацдарме, имевшем важное стратегическое значение. </a:t>
            </a:r>
            <a:br>
              <a:rPr lang="ru-RU" dirty="0" smtClean="0"/>
            </a:br>
            <a:r>
              <a:rPr lang="ru-RU" dirty="0" smtClean="0"/>
              <a:t>Мужество, героизм и отвагу проявили солдаты взвода, которым командовал молодой лейтенант при форсировании реки Одер. Свинцовый ливень встретил бойцов на западном берегу, но решительность и находчивость Жидкова помогли закрепиться взводу на западном берегу Одера  и  выдержать 16 атак озверевших фашистов. При выполнении этого задания Иван Жидков был ранен Е четвертый раз. </a:t>
            </a:r>
            <a:br>
              <a:rPr lang="ru-RU" dirty="0" smtClean="0"/>
            </a:br>
            <a:r>
              <a:rPr lang="ru-RU" dirty="0" smtClean="0"/>
              <a:t>За участие в форсировании реки Одер Жидкову Ивану Сергеевичу Указом Президиум а Верховного Совета СССР от 10.03.1945 года было присвоено звание Героя Советского Союза с вручением высшей награды Родины — Золотой Звезды и ордена Ленина.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  За годы войны Ивану Жидкову было вручено 6 боевых медалей.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И.С.Жидков умер 4 августа 1977 года на 54-ом году жизни. Похоронен на  новом кладбище в г. Белореченске.</a:t>
            </a:r>
            <a:endParaRPr lang="ru-RU" dirty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0"/>
            <a:ext cx="2971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/>
              <a:t>Герой Советского Союза –</a:t>
            </a:r>
            <a:br>
              <a:rPr lang="ru-RU" sz="2800" dirty="0" smtClean="0"/>
            </a:br>
            <a:r>
              <a:rPr lang="ru-RU" sz="2800" dirty="0" err="1" smtClean="0"/>
              <a:t>Голенев</a:t>
            </a:r>
            <a:r>
              <a:rPr lang="ru-RU" sz="2800" dirty="0" smtClean="0"/>
              <a:t> Степан Трофимович (1917 - 1945)</a:t>
            </a:r>
          </a:p>
        </p:txBody>
      </p:sp>
      <p:pic>
        <p:nvPicPr>
          <p:cNvPr id="28674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752600"/>
            <a:ext cx="3429000" cy="4595813"/>
          </a:xfrm>
        </p:spPr>
      </p:pic>
      <p:sp>
        <p:nvSpPr>
          <p:cNvPr id="28675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495800" y="1828800"/>
            <a:ext cx="4038600" cy="4419600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mtClean="0">
                <a:latin typeface="Arial Narrow" pitchFamily="34" charset="0"/>
              </a:rPr>
              <a:t>Указом Президиума Верховного Совета СССР от 20 апреля1945г. Голеневу Степану Тимофеевичу присвоено звание Героя Советского Союза (посмертно). Он похоронен в  сквере Краснофлотцев города Николаева.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85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/>
              <a:t>ПОЛНЫЙ КАВАЛЕР ОРДЕНОВ СЛАВЫ </a:t>
            </a:r>
            <a:br>
              <a:rPr lang="ru-RU" sz="3100" b="1" dirty="0" smtClean="0"/>
            </a:br>
            <a:r>
              <a:rPr lang="ru-RU" sz="3100" b="1" dirty="0" smtClean="0"/>
              <a:t>ВЛАСОВ МИХАИЛ  Александрович(1924-1986)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895600" y="1143000"/>
            <a:ext cx="6096000" cy="5410200"/>
          </a:xfrm>
        </p:spPr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Михаил Александрович ВЛАСОВ родился в 1924 году в селе </a:t>
            </a:r>
            <a:r>
              <a:rPr lang="ru-RU" dirty="0" err="1" smtClean="0"/>
              <a:t>Великовечном</a:t>
            </a:r>
            <a:r>
              <a:rPr lang="ru-RU" dirty="0" smtClean="0"/>
              <a:t> ныне </a:t>
            </a:r>
            <a:r>
              <a:rPr lang="ru-RU" dirty="0" err="1" smtClean="0"/>
              <a:t>Белореченского</a:t>
            </a:r>
            <a:r>
              <a:rPr lang="ru-RU" dirty="0" smtClean="0"/>
              <a:t> района в семье крестьянина. Русский. Окончил б классов. В Советской Армии — с 1943 года. На фронтах Великой Отечественной войны — с августа 1943-го. Рядовой 416-го отдельного саперного батальона (247-я стрелковая дивизия, 69-я армия, 1-й Белорусский фронт) Власов в ночь на 22 октября 1944 года у населенного пункта Шляхетский Ляс (юго-западнее г. Радом, Польша), проделав проход в минном поле, вместе с группой разведчиков проник в расположение противника и захватил языка. 31 октября 1944 года награжден орденом Славы III степени. </a:t>
            </a:r>
            <a:br>
              <a:rPr lang="ru-RU" dirty="0" smtClean="0"/>
            </a:br>
            <a:r>
              <a:rPr lang="ru-RU" dirty="0" smtClean="0"/>
              <a:t>27 февраля 1945 года в районе города Франкфурта-на-Одере ворвался вместе с бойцами во вражескую траншею, удерживал ее до подхода главных сил. 28 марта 1945 года награжден орденом Славы II степени. </a:t>
            </a:r>
            <a:br>
              <a:rPr lang="ru-RU" dirty="0" smtClean="0"/>
            </a:br>
            <a:r>
              <a:rPr lang="ru-RU" dirty="0" smtClean="0"/>
              <a:t>В предместье Франкфурта-на-Одере 23 апреля 1945 года сделал проходы в проволочном и минном заграждениях, уничтожил до десяти солдат противника. 15 мая 1946 года награжден орденом Славы I степени. </a:t>
            </a:r>
            <a:br>
              <a:rPr lang="ru-RU" dirty="0" smtClean="0"/>
            </a:br>
            <a:r>
              <a:rPr lang="ru-RU" dirty="0" smtClean="0"/>
              <a:t>В 1945 году М. А. Власов был демобилизован. Работал плотником в </a:t>
            </a:r>
            <a:r>
              <a:rPr lang="ru-RU" dirty="0" err="1" smtClean="0"/>
              <a:t>Майкопском</a:t>
            </a:r>
            <a:r>
              <a:rPr lang="ru-RU" dirty="0" smtClean="0"/>
              <a:t> </a:t>
            </a:r>
            <a:r>
              <a:rPr lang="ru-RU" dirty="0" err="1" smtClean="0"/>
              <a:t>межколхозно</a:t>
            </a:r>
            <a:r>
              <a:rPr lang="ru-RU" dirty="0" smtClean="0"/>
              <a:t> — совхозном объединении. Жил на хуторе Грозном </a:t>
            </a:r>
            <a:r>
              <a:rPr lang="ru-RU" dirty="0" err="1" smtClean="0"/>
              <a:t>Майкопского</a:t>
            </a:r>
            <a:r>
              <a:rPr lang="ru-RU" dirty="0" smtClean="0"/>
              <a:t> района Краснодарского края. </a:t>
            </a:r>
            <a:br>
              <a:rPr lang="ru-RU" dirty="0" smtClean="0"/>
            </a:br>
            <a:r>
              <a:rPr lang="ru-RU" dirty="0" smtClean="0"/>
              <a:t>Награжден орденом Отечественной войны I степени, медалями. </a:t>
            </a:r>
            <a:br>
              <a:rPr lang="ru-RU" dirty="0" smtClean="0"/>
            </a:br>
            <a:r>
              <a:rPr lang="ru-RU" dirty="0" smtClean="0"/>
              <a:t>Умер в 1986 году. Похоронен в поселке Победа под Майкопом (Республика Адыгея). </a:t>
            </a:r>
            <a:endParaRPr lang="ru-RU" dirty="0"/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990600"/>
            <a:ext cx="2633663" cy="396398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81000"/>
            <a:ext cx="8686800" cy="762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b="1" dirty="0" smtClean="0"/>
              <a:t>ПОЛНЫЙ КАВАЛЕР ОРДЕНОВ СЛАВЫ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ПОТАПОВ АЛЕКСАНДР МАТВЕЕВИЧ (1913-1988</a:t>
            </a:r>
            <a:r>
              <a:rPr lang="ru-RU" b="1" dirty="0" smtClean="0"/>
              <a:t>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48000" y="1066800"/>
            <a:ext cx="5943600" cy="54864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 своей автобиографии Александр Потапов написал: «Родился 18 января 1913 года в станице Петропавловской </a:t>
            </a:r>
            <a:r>
              <a:rPr lang="ru-RU" dirty="0" err="1" smtClean="0"/>
              <a:t>Курганинского</a:t>
            </a:r>
            <a:r>
              <a:rPr lang="ru-RU" dirty="0" smtClean="0"/>
              <a:t> района. Отец работал по найму, мать была домохозяйкой. Семье жилось трудно. Когда переехали в станицу </a:t>
            </a:r>
            <a:r>
              <a:rPr lang="ru-RU" dirty="0" err="1" smtClean="0"/>
              <a:t>белореченскую</a:t>
            </a:r>
            <a:r>
              <a:rPr lang="ru-RU" dirty="0" smtClean="0"/>
              <a:t>, я пошел работать в колхоз. </a:t>
            </a:r>
            <a:br>
              <a:rPr lang="ru-RU" dirty="0" smtClean="0"/>
            </a:br>
            <a:r>
              <a:rPr lang="ru-RU" dirty="0" smtClean="0"/>
              <a:t>В 1929 году начал учиться часовому делу, а когда стал мастером, работал в </a:t>
            </a:r>
            <a:r>
              <a:rPr lang="ru-RU" dirty="0" err="1" smtClean="0"/>
              <a:t>Белореченской</a:t>
            </a:r>
            <a:r>
              <a:rPr lang="ru-RU" dirty="0" smtClean="0"/>
              <a:t> артели «Заря». Позже эту артель переименовали в артель «Красное знамя», а еще позже в артель «Путь к коммунизму». Из этой артели я и ушел в Красную Армию 15 сентября 1941 года. </a:t>
            </a:r>
            <a:br>
              <a:rPr lang="ru-RU" dirty="0" smtClean="0"/>
            </a:br>
            <a:r>
              <a:rPr lang="ru-RU" dirty="0" smtClean="0"/>
              <a:t>Возвращаясь к тем далеким грозным боям с врагом, вспоминаешь боевые походы и атаки, вспоминаешь тех, кто бок о бок с тобой отстаивал каждую пядь советской земли, штурмовал логово фашистского зверя Берлин.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А.М.Потапов умер в 1988 г. , похоронен на новом кладбище.</a:t>
            </a:r>
            <a:endParaRPr lang="ru-RU" dirty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143000"/>
            <a:ext cx="2784475" cy="387032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85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/>
              <a:t>ПОЛНЫЙ КАВАЛЕР ОРДЕНОВ СЛАВЫ </a:t>
            </a:r>
            <a:br>
              <a:rPr lang="ru-RU" sz="3100" b="1" dirty="0" smtClean="0"/>
            </a:br>
            <a:r>
              <a:rPr lang="ru-RU" sz="3100" b="1" dirty="0" err="1" smtClean="0"/>
              <a:t>ЧЕРедНИЧЕНКО</a:t>
            </a:r>
            <a:r>
              <a:rPr lang="ru-RU" sz="3100" b="1" dirty="0" smtClean="0"/>
              <a:t> МАРК ВАСИЛЬЕВИЧ (1908-1993)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71800" y="1066800"/>
            <a:ext cx="6019800" cy="5562600"/>
          </a:xfrm>
        </p:spPr>
        <p:txBody>
          <a:bodyPr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Чередниченко М. В. родился 2 сентября 1908 года на Украине в селе </a:t>
            </a:r>
            <a:r>
              <a:rPr lang="ru-RU" sz="3300" dirty="0" err="1" smtClean="0"/>
              <a:t>Ольшеникитск</a:t>
            </a:r>
            <a:r>
              <a:rPr lang="ru-RU" sz="3300" dirty="0" smtClean="0"/>
              <a:t>. После окончания начальной школы ему пришлось пойти работать — помогать семье. Он освоил плотницкое ремесло и до призыва в армию работал в селе плотником. Его мобилизовали 18 марта 1942 года и зачислили в 30-ю танковую бригаду, в роту автоматчиков.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Орденом Славы третьей степени он был награжден за бои в Пруссии 2 февраля 1945 года. В решающий момент боя он заменил раненого командира и своими действиями сумел не только выиграть жестокий бой, но и спасти жизни почти всем солдатам, сражавшимся с превосходящими силами противника. К этому времени грудь Марка Чередниченко украшали медали «За отвагу» и «За боевые заслуги». Орден Славы второй степени ему вручили 16 мая 1945 года под </a:t>
            </a:r>
            <a:r>
              <a:rPr lang="ru-RU" sz="3300" dirty="0" err="1" smtClean="0"/>
              <a:t>Ростоком</a:t>
            </a:r>
            <a:r>
              <a:rPr lang="ru-RU" sz="3300" dirty="0" smtClean="0"/>
              <a:t>. До этого были бои за Данциг, </a:t>
            </a:r>
            <a:r>
              <a:rPr lang="ru-RU" sz="3300" dirty="0" err="1" smtClean="0"/>
              <a:t>Мариенбург</a:t>
            </a:r>
            <a:r>
              <a:rPr lang="ru-RU" sz="3300" dirty="0" smtClean="0"/>
              <a:t>. Третья — самая главная награда за мужество и героизм солдату — орден Славы первой степени — ему вручил в Москве М.И. Калинин. Его представили к ордену за спасение танкового экипажа. </a:t>
            </a:r>
            <a:br>
              <a:rPr lang="ru-RU" sz="3300" dirty="0" smtClean="0"/>
            </a:br>
            <a:r>
              <a:rPr lang="ru-RU" sz="3300" dirty="0" smtClean="0"/>
              <a:t>   Для Марка Чередниченко война закончилась 17 ноября 1945 года, после демобилизации он приехал с семьей в станицу </a:t>
            </a:r>
            <a:r>
              <a:rPr lang="ru-RU" sz="3300" dirty="0" err="1" smtClean="0"/>
              <a:t>Белореченскую</a:t>
            </a:r>
            <a:r>
              <a:rPr lang="ru-RU" sz="3300" dirty="0" smtClean="0"/>
              <a:t>. Здесь выросли его дети и внуки. </a:t>
            </a:r>
            <a:br>
              <a:rPr lang="ru-RU" sz="3300" dirty="0" smtClean="0"/>
            </a:br>
            <a:r>
              <a:rPr lang="ru-RU" sz="3300" dirty="0" smtClean="0"/>
              <a:t>Скончался </a:t>
            </a:r>
            <a:r>
              <a:rPr lang="ru-RU" sz="3300" dirty="0" err="1" smtClean="0"/>
              <a:t>ЧередниченкоМ.В</a:t>
            </a:r>
            <a:r>
              <a:rPr lang="ru-RU" sz="3300" dirty="0" smtClean="0"/>
              <a:t>. I9февраля I99Згода, похоронен на новом кладбище в г. Белореченске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066800"/>
            <a:ext cx="2752725" cy="373221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err="1" smtClean="0"/>
              <a:t>Белореченцы</a:t>
            </a:r>
            <a:r>
              <a:rPr lang="ru-RU" dirty="0" smtClean="0"/>
              <a:t> – герои ВОВ</a:t>
            </a:r>
            <a:endParaRPr lang="ru-RU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1447800"/>
            <a:ext cx="2667000" cy="4338638"/>
          </a:xfrm>
        </p:spPr>
      </p:pic>
      <p:pic>
        <p:nvPicPr>
          <p:cNvPr id="327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29200" y="1447800"/>
            <a:ext cx="2638425" cy="421957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2133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/>
              <a:t>Фото 1941 г. Курсы медсестёр, на которых преподавали главный хирург госпиталя Платонов Я.В. и врач Томашевский </a:t>
            </a:r>
            <a:br>
              <a:rPr lang="ru-RU" sz="2000" dirty="0" smtClean="0"/>
            </a:br>
            <a:r>
              <a:rPr lang="ru-RU" sz="2000" dirty="0" smtClean="0"/>
              <a:t>(на фото – в центре). </a:t>
            </a:r>
            <a:br>
              <a:rPr lang="ru-RU" sz="2000" dirty="0" smtClean="0"/>
            </a:br>
            <a:r>
              <a:rPr lang="ru-RU" sz="2000" dirty="0" smtClean="0"/>
              <a:t>В период оккупации Белореченска Томашевский помогал  лечить раненых красноармейцев, за это был повешен немцами. Могила неизвестна.</a:t>
            </a:r>
            <a:endParaRPr lang="ru-RU" sz="2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2590800"/>
            <a:ext cx="5765800" cy="3908425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41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err="1" smtClean="0"/>
              <a:t>Белореченцы</a:t>
            </a:r>
            <a:r>
              <a:rPr lang="ru-RU" dirty="0" smtClean="0"/>
              <a:t> – герои ВОВ</a:t>
            </a: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455738"/>
            <a:ext cx="3021013" cy="4868862"/>
          </a:xfrm>
        </p:spPr>
      </p:pic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447800"/>
            <a:ext cx="2894013" cy="48006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0772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рисунок.ti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-49213"/>
            <a:ext cx="9186863" cy="6778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09600"/>
            <a:ext cx="87185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533400" y="609600"/>
            <a:ext cx="8229600" cy="65563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Дети-партизаны Белореченского района</a:t>
            </a:r>
          </a:p>
        </p:txBody>
      </p:sp>
      <p:pic>
        <p:nvPicPr>
          <p:cNvPr id="18434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8663" y="1600200"/>
            <a:ext cx="4386262" cy="2743200"/>
          </a:xfrm>
        </p:spPr>
      </p:pic>
      <p:pic>
        <p:nvPicPr>
          <p:cNvPr id="18435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927725" y="1600200"/>
            <a:ext cx="1997075" cy="2949575"/>
          </a:xfrm>
        </p:spPr>
      </p:pic>
      <p:pic>
        <p:nvPicPr>
          <p:cNvPr id="18436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" y="4741863"/>
            <a:ext cx="4038600" cy="581025"/>
          </a:xfrm>
        </p:spPr>
      </p:pic>
      <p:pic>
        <p:nvPicPr>
          <p:cNvPr id="18437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648200" y="4640263"/>
            <a:ext cx="4038600" cy="784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533400"/>
            <a:ext cx="8229600" cy="73183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Партизаны Белореченского района</a:t>
            </a:r>
          </a:p>
        </p:txBody>
      </p:sp>
      <p:pic>
        <p:nvPicPr>
          <p:cNvPr id="19458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1447800"/>
            <a:ext cx="2965450" cy="4267200"/>
          </a:xfrm>
        </p:spPr>
      </p:pic>
      <p:pic>
        <p:nvPicPr>
          <p:cNvPr id="19459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05400" y="1600200"/>
            <a:ext cx="2717800" cy="4010025"/>
          </a:xfrm>
        </p:spPr>
      </p:pic>
      <p:sp>
        <p:nvSpPr>
          <p:cNvPr id="19460" name="Rectangle 7"/>
          <p:cNvSpPr>
            <a:spLocks noGrp="1" noChangeArrowheads="1"/>
          </p:cNvSpPr>
          <p:nvPr>
            <p:ph sz="quarter" idx="3"/>
          </p:nvPr>
        </p:nvSpPr>
        <p:spPr>
          <a:xfrm>
            <a:off x="457200" y="5867400"/>
            <a:ext cx="3886200" cy="685800"/>
          </a:xfrm>
        </p:spPr>
        <p:txBody>
          <a:bodyPr/>
          <a:lstStyle/>
          <a:p>
            <a:r>
              <a:rPr lang="ru-RU" sz="1800" smtClean="0"/>
              <a:t> Римма Сергеевна Сидоренко</a:t>
            </a:r>
          </a:p>
        </p:txBody>
      </p:sp>
      <p:sp>
        <p:nvSpPr>
          <p:cNvPr id="43014" name="Rectangle 8"/>
          <p:cNvSpPr>
            <a:spLocks noGrp="1" noChangeArrowheads="1"/>
          </p:cNvSpPr>
          <p:nvPr>
            <p:ph sz="quarter" idx="4"/>
          </p:nvPr>
        </p:nvSpPr>
        <p:spPr>
          <a:xfrm>
            <a:off x="4495800" y="5715000"/>
            <a:ext cx="4343400" cy="8382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smtClean="0"/>
              <a:t>Александра Семеновна Горбачева. Ее посмертно наградили медалью «За оборону Кавказа».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2565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400050"/>
            <a:ext cx="8764587" cy="60579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chemeClr val="tx2">
                <a:lumMod val="60000"/>
                <a:lumOff val="40000"/>
                <a:alpha val="99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Освобождение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524000"/>
            <a:ext cx="3713163" cy="4953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30000">
                <a:srgbClr val="FFFFFF"/>
              </a:gs>
              <a:gs pos="64999">
                <a:srgbClr val="FFFFFF"/>
              </a:gs>
              <a:gs pos="89999">
                <a:srgbClr val="FFFFFF"/>
              </a:gs>
              <a:gs pos="100000">
                <a:srgbClr val="3B2C24"/>
              </a:gs>
              <a:gs pos="100000">
                <a:srgbClr val="3B2C24"/>
              </a:gs>
            </a:gsLst>
            <a:lin ang="16200000"/>
          </a:gradFill>
          <a:ln w="9525">
            <a:solidFill>
              <a:srgbClr val="A7847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279</TotalTime>
  <Words>1328</Words>
  <PresentationFormat>Экран (4:3)</PresentationFormat>
  <Paragraphs>17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10</vt:i4>
      </vt:variant>
      <vt:variant>
        <vt:lpstr>Заголовки слайдов</vt:lpstr>
      </vt:variant>
      <vt:variant>
        <vt:i4>21</vt:i4>
      </vt:variant>
    </vt:vector>
  </HeadingPairs>
  <TitlesOfParts>
    <vt:vector size="37" baseType="lpstr">
      <vt:lpstr>Franklin Gothic Book</vt:lpstr>
      <vt:lpstr>Arial</vt:lpstr>
      <vt:lpstr>Franklin Gothic Medium</vt:lpstr>
      <vt:lpstr>Wingdings 2</vt:lpstr>
      <vt:lpstr>Calibri</vt:lpstr>
      <vt:lpstr>Arial Narrow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назимовы</dc:creator>
  <cp:lastModifiedBy> </cp:lastModifiedBy>
  <cp:revision>35</cp:revision>
  <dcterms:created xsi:type="dcterms:W3CDTF">2012-01-29T12:28:10Z</dcterms:created>
  <dcterms:modified xsi:type="dcterms:W3CDTF">2014-03-20T15:01:08Z</dcterms:modified>
</cp:coreProperties>
</file>